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6" r:id="rId4"/>
    <p:sldId id="1017" r:id="rId5"/>
    <p:sldId id="1022" r:id="rId6"/>
    <p:sldId id="102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Different </a:t>
            </a:r>
            <a:r>
              <a:rPr lang="en-US" altLang="zh-CN" sz="6000" dirty="0" err="1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toys,same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fun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(1)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下面的寻宠启事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cannot find our cat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miss him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gray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front paws are white like boxing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 is Boxer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26138"/>
            <a:ext cx="248475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 bwMode="auto">
          <a:xfrm>
            <a:off x="360854" y="1484784"/>
            <a:ext cx="11494992" cy="32403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  <a:ln w="19050"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Boxer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cries like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kitten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hear a tiny meow and see that it is coming from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big,strong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cat,then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have found Boxer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call 555-55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bring him to our house at 10 Cherry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give you a reward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555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lost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丢失的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rabbit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colour is the missing cat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 and white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Gray and white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 and white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426" y="12593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6426" y="25197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35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cat named Boxer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boxing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looks like a boxer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front paws are white like boxing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gloves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cat sound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cries loudly like a big cat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cries like a kitten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doesn’t make any sound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819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0521" y="34455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22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find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for yourself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555-55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××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shelter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you get if you help find the cat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thank-you card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reward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13136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683" y="38788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10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125</Words>
  <Application>Microsoft Office PowerPoint</Application>
  <PresentationFormat>自定义</PresentationFormat>
  <Paragraphs>37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2025-06-24T02:34:56Z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